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756A49-03D0-43E8-822A-9A3CE8C6E221}" v="9" dt="2023-04-28T21:47:28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1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 Law Office" userId="9a55c35e7ed71a41" providerId="LiveId" clId="{F0756A49-03D0-43E8-822A-9A3CE8C6E221}"/>
    <pc:docChg chg="undo custSel addSld delSld modSld">
      <pc:chgData name="The Law Office" userId="9a55c35e7ed71a41" providerId="LiveId" clId="{F0756A49-03D0-43E8-822A-9A3CE8C6E221}" dt="2023-04-28T22:05:14.770" v="667" actId="255"/>
      <pc:docMkLst>
        <pc:docMk/>
      </pc:docMkLst>
      <pc:sldChg chg="modSp mod modTransition">
        <pc:chgData name="The Law Office" userId="9a55c35e7ed71a41" providerId="LiveId" clId="{F0756A49-03D0-43E8-822A-9A3CE8C6E221}" dt="2023-04-28T15:22:00.070" v="458"/>
        <pc:sldMkLst>
          <pc:docMk/>
          <pc:sldMk cId="351859396" sldId="256"/>
        </pc:sldMkLst>
        <pc:spChg chg="mod">
          <ac:chgData name="The Law Office" userId="9a55c35e7ed71a41" providerId="LiveId" clId="{F0756A49-03D0-43E8-822A-9A3CE8C6E221}" dt="2023-04-28T02:10:54.392" v="389" actId="113"/>
          <ac:spMkLst>
            <pc:docMk/>
            <pc:sldMk cId="351859396" sldId="256"/>
            <ac:spMk id="2" creationId="{FD8EBE88-A31D-1593-C81E-7A0F221E77CB}"/>
          </ac:spMkLst>
        </pc:spChg>
        <pc:spChg chg="mod">
          <ac:chgData name="The Law Office" userId="9a55c35e7ed71a41" providerId="LiveId" clId="{F0756A49-03D0-43E8-822A-9A3CE8C6E221}" dt="2023-04-28T15:20:19.339" v="456" actId="20577"/>
          <ac:spMkLst>
            <pc:docMk/>
            <pc:sldMk cId="351859396" sldId="256"/>
            <ac:spMk id="3" creationId="{2EE0FBDF-6106-B9D4-4290-FD51FE1B0EE2}"/>
          </ac:spMkLst>
        </pc:spChg>
        <pc:picChg chg="mod">
          <ac:chgData name="The Law Office" userId="9a55c35e7ed71a41" providerId="LiveId" clId="{F0756A49-03D0-43E8-822A-9A3CE8C6E221}" dt="2023-04-28T01:22:33.369" v="9" actId="14100"/>
          <ac:picMkLst>
            <pc:docMk/>
            <pc:sldMk cId="351859396" sldId="256"/>
            <ac:picMk id="6" creationId="{6B3771A6-D5ED-E541-FFA2-43C03AF5A532}"/>
          </ac:picMkLst>
        </pc:picChg>
      </pc:sldChg>
      <pc:sldChg chg="modSp mod">
        <pc:chgData name="The Law Office" userId="9a55c35e7ed71a41" providerId="LiveId" clId="{F0756A49-03D0-43E8-822A-9A3CE8C6E221}" dt="2023-04-28T15:09:15.288" v="453" actId="20577"/>
        <pc:sldMkLst>
          <pc:docMk/>
          <pc:sldMk cId="2398791076" sldId="257"/>
        </pc:sldMkLst>
        <pc:spChg chg="mod">
          <ac:chgData name="The Law Office" userId="9a55c35e7ed71a41" providerId="LiveId" clId="{F0756A49-03D0-43E8-822A-9A3CE8C6E221}" dt="2023-04-28T02:10:31.990" v="387" actId="255"/>
          <ac:spMkLst>
            <pc:docMk/>
            <pc:sldMk cId="2398791076" sldId="257"/>
            <ac:spMk id="2" creationId="{FD8EBE88-A31D-1593-C81E-7A0F221E77CB}"/>
          </ac:spMkLst>
        </pc:spChg>
        <pc:spChg chg="mod">
          <ac:chgData name="The Law Office" userId="9a55c35e7ed71a41" providerId="LiveId" clId="{F0756A49-03D0-43E8-822A-9A3CE8C6E221}" dt="2023-04-28T15:09:15.288" v="453" actId="20577"/>
          <ac:spMkLst>
            <pc:docMk/>
            <pc:sldMk cId="2398791076" sldId="257"/>
            <ac:spMk id="3" creationId="{2EE0FBDF-6106-B9D4-4290-FD51FE1B0EE2}"/>
          </ac:spMkLst>
        </pc:spChg>
        <pc:picChg chg="mod">
          <ac:chgData name="The Law Office" userId="9a55c35e7ed71a41" providerId="LiveId" clId="{F0756A49-03D0-43E8-822A-9A3CE8C6E221}" dt="2023-04-28T01:21:48.725" v="5" actId="14100"/>
          <ac:picMkLst>
            <pc:docMk/>
            <pc:sldMk cId="2398791076" sldId="257"/>
            <ac:picMk id="5" creationId="{1BEB2798-F030-9C62-CC35-0945220070A0}"/>
          </ac:picMkLst>
        </pc:picChg>
      </pc:sldChg>
      <pc:sldChg chg="modSp mod">
        <pc:chgData name="The Law Office" userId="9a55c35e7ed71a41" providerId="LiveId" clId="{F0756A49-03D0-43E8-822A-9A3CE8C6E221}" dt="2023-04-28T15:20:35.328" v="457"/>
        <pc:sldMkLst>
          <pc:docMk/>
          <pc:sldMk cId="2168839183" sldId="258"/>
        </pc:sldMkLst>
        <pc:spChg chg="mod">
          <ac:chgData name="The Law Office" userId="9a55c35e7ed71a41" providerId="LiveId" clId="{F0756A49-03D0-43E8-822A-9A3CE8C6E221}" dt="2023-04-28T02:10:10.559" v="385" actId="255"/>
          <ac:spMkLst>
            <pc:docMk/>
            <pc:sldMk cId="2168839183" sldId="258"/>
            <ac:spMk id="2" creationId="{FD8EBE88-A31D-1593-C81E-7A0F221E77CB}"/>
          </ac:spMkLst>
        </pc:spChg>
        <pc:spChg chg="mod">
          <ac:chgData name="The Law Office" userId="9a55c35e7ed71a41" providerId="LiveId" clId="{F0756A49-03D0-43E8-822A-9A3CE8C6E221}" dt="2023-04-28T15:20:35.328" v="457"/>
          <ac:spMkLst>
            <pc:docMk/>
            <pc:sldMk cId="2168839183" sldId="258"/>
            <ac:spMk id="3" creationId="{2EE0FBDF-6106-B9D4-4290-FD51FE1B0EE2}"/>
          </ac:spMkLst>
        </pc:spChg>
        <pc:picChg chg="mod">
          <ac:chgData name="The Law Office" userId="9a55c35e7ed71a41" providerId="LiveId" clId="{F0756A49-03D0-43E8-822A-9A3CE8C6E221}" dt="2023-04-28T01:25:52.903" v="39" actId="14100"/>
          <ac:picMkLst>
            <pc:docMk/>
            <pc:sldMk cId="2168839183" sldId="258"/>
            <ac:picMk id="5" creationId="{48DBA506-F471-37C9-8E8A-A5518D5695F8}"/>
          </ac:picMkLst>
        </pc:picChg>
        <pc:picChg chg="mod">
          <ac:chgData name="The Law Office" userId="9a55c35e7ed71a41" providerId="LiveId" clId="{F0756A49-03D0-43E8-822A-9A3CE8C6E221}" dt="2023-04-28T01:25:32.294" v="35" actId="14100"/>
          <ac:picMkLst>
            <pc:docMk/>
            <pc:sldMk cId="2168839183" sldId="258"/>
            <ac:picMk id="28" creationId="{D6C287D5-2031-E49E-627D-1D4D77CB40E2}"/>
          </ac:picMkLst>
        </pc:picChg>
      </pc:sldChg>
      <pc:sldChg chg="modSp mod">
        <pc:chgData name="The Law Office" userId="9a55c35e7ed71a41" providerId="LiveId" clId="{F0756A49-03D0-43E8-822A-9A3CE8C6E221}" dt="2023-04-28T15:08:47.038" v="450" actId="20577"/>
        <pc:sldMkLst>
          <pc:docMk/>
          <pc:sldMk cId="1591319910" sldId="259"/>
        </pc:sldMkLst>
        <pc:spChg chg="mod">
          <ac:chgData name="The Law Office" userId="9a55c35e7ed71a41" providerId="LiveId" clId="{F0756A49-03D0-43E8-822A-9A3CE8C6E221}" dt="2023-04-28T02:09:48.767" v="383" actId="255"/>
          <ac:spMkLst>
            <pc:docMk/>
            <pc:sldMk cId="1591319910" sldId="259"/>
            <ac:spMk id="2" creationId="{FD8EBE88-A31D-1593-C81E-7A0F221E77CB}"/>
          </ac:spMkLst>
        </pc:spChg>
        <pc:spChg chg="mod">
          <ac:chgData name="The Law Office" userId="9a55c35e7ed71a41" providerId="LiveId" clId="{F0756A49-03D0-43E8-822A-9A3CE8C6E221}" dt="2023-04-28T15:08:47.038" v="450" actId="20577"/>
          <ac:spMkLst>
            <pc:docMk/>
            <pc:sldMk cId="1591319910" sldId="259"/>
            <ac:spMk id="3" creationId="{2EE0FBDF-6106-B9D4-4290-FD51FE1B0EE2}"/>
          </ac:spMkLst>
        </pc:spChg>
        <pc:picChg chg="mod">
          <ac:chgData name="The Law Office" userId="9a55c35e7ed71a41" providerId="LiveId" clId="{F0756A49-03D0-43E8-822A-9A3CE8C6E221}" dt="2023-04-28T01:23:36.741" v="18" actId="14100"/>
          <ac:picMkLst>
            <pc:docMk/>
            <pc:sldMk cId="1591319910" sldId="259"/>
            <ac:picMk id="5" creationId="{174B187C-2BB4-7751-25D2-12D4DD8920BC}"/>
          </ac:picMkLst>
        </pc:picChg>
      </pc:sldChg>
      <pc:sldChg chg="modSp del mod">
        <pc:chgData name="The Law Office" userId="9a55c35e7ed71a41" providerId="LiveId" clId="{F0756A49-03D0-43E8-822A-9A3CE8C6E221}" dt="2023-04-28T01:29:21.559" v="40" actId="47"/>
        <pc:sldMkLst>
          <pc:docMk/>
          <pc:sldMk cId="1232876206" sldId="260"/>
        </pc:sldMkLst>
        <pc:picChg chg="mod">
          <ac:chgData name="The Law Office" userId="9a55c35e7ed71a41" providerId="LiveId" clId="{F0756A49-03D0-43E8-822A-9A3CE8C6E221}" dt="2023-04-28T01:24:21.416" v="23" actId="14100"/>
          <ac:picMkLst>
            <pc:docMk/>
            <pc:sldMk cId="1232876206" sldId="260"/>
            <ac:picMk id="6" creationId="{6B3771A6-D5ED-E541-FFA2-43C03AF5A532}"/>
          </ac:picMkLst>
        </pc:picChg>
      </pc:sldChg>
      <pc:sldChg chg="modSp mod">
        <pc:chgData name="The Law Office" userId="9a55c35e7ed71a41" providerId="LiveId" clId="{F0756A49-03D0-43E8-822A-9A3CE8C6E221}" dt="2023-04-28T15:07:33.261" v="444" actId="20577"/>
        <pc:sldMkLst>
          <pc:docMk/>
          <pc:sldMk cId="3325035431" sldId="261"/>
        </pc:sldMkLst>
        <pc:spChg chg="mod">
          <ac:chgData name="The Law Office" userId="9a55c35e7ed71a41" providerId="LiveId" clId="{F0756A49-03D0-43E8-822A-9A3CE8C6E221}" dt="2023-04-28T02:13:06.344" v="402" actId="113"/>
          <ac:spMkLst>
            <pc:docMk/>
            <pc:sldMk cId="3325035431" sldId="261"/>
            <ac:spMk id="2" creationId="{FD8EBE88-A31D-1593-C81E-7A0F221E77CB}"/>
          </ac:spMkLst>
        </pc:spChg>
        <pc:spChg chg="mod">
          <ac:chgData name="The Law Office" userId="9a55c35e7ed71a41" providerId="LiveId" clId="{F0756A49-03D0-43E8-822A-9A3CE8C6E221}" dt="2023-04-28T15:07:33.261" v="444" actId="20577"/>
          <ac:spMkLst>
            <pc:docMk/>
            <pc:sldMk cId="3325035431" sldId="261"/>
            <ac:spMk id="3" creationId="{2EE0FBDF-6106-B9D4-4290-FD51FE1B0EE2}"/>
          </ac:spMkLst>
        </pc:spChg>
        <pc:picChg chg="mod">
          <ac:chgData name="The Law Office" userId="9a55c35e7ed71a41" providerId="LiveId" clId="{F0756A49-03D0-43E8-822A-9A3CE8C6E221}" dt="2023-04-28T01:24:48.973" v="29" actId="14100"/>
          <ac:picMkLst>
            <pc:docMk/>
            <pc:sldMk cId="3325035431" sldId="261"/>
            <ac:picMk id="5" creationId="{EDC75616-4061-483E-D79F-FFF3F7CD6E9E}"/>
          </ac:picMkLst>
        </pc:picChg>
      </pc:sldChg>
      <pc:sldChg chg="modSp mod">
        <pc:chgData name="The Law Office" userId="9a55c35e7ed71a41" providerId="LiveId" clId="{F0756A49-03D0-43E8-822A-9A3CE8C6E221}" dt="2023-04-28T22:05:14.770" v="667" actId="255"/>
        <pc:sldMkLst>
          <pc:docMk/>
          <pc:sldMk cId="3882508072" sldId="262"/>
        </pc:sldMkLst>
        <pc:spChg chg="mod">
          <ac:chgData name="The Law Office" userId="9a55c35e7ed71a41" providerId="LiveId" clId="{F0756A49-03D0-43E8-822A-9A3CE8C6E221}" dt="2023-04-28T22:05:14.770" v="667" actId="255"/>
          <ac:spMkLst>
            <pc:docMk/>
            <pc:sldMk cId="3882508072" sldId="262"/>
            <ac:spMk id="2" creationId="{FD8EBE88-A31D-1593-C81E-7A0F221E77CB}"/>
          </ac:spMkLst>
        </pc:spChg>
        <pc:spChg chg="mod">
          <ac:chgData name="The Law Office" userId="9a55c35e7ed71a41" providerId="LiveId" clId="{F0756A49-03D0-43E8-822A-9A3CE8C6E221}" dt="2023-04-28T15:08:12.789" v="447" actId="20577"/>
          <ac:spMkLst>
            <pc:docMk/>
            <pc:sldMk cId="3882508072" sldId="262"/>
            <ac:spMk id="3" creationId="{2EE0FBDF-6106-B9D4-4290-FD51FE1B0EE2}"/>
          </ac:spMkLst>
        </pc:spChg>
        <pc:picChg chg="mod">
          <ac:chgData name="The Law Office" userId="9a55c35e7ed71a41" providerId="LiveId" clId="{F0756A49-03D0-43E8-822A-9A3CE8C6E221}" dt="2023-04-28T01:25:10.865" v="33" actId="14100"/>
          <ac:picMkLst>
            <pc:docMk/>
            <pc:sldMk cId="3882508072" sldId="262"/>
            <ac:picMk id="6" creationId="{F61BC648-3AFD-16CC-5DA4-125A47626349}"/>
          </ac:picMkLst>
        </pc:picChg>
      </pc:sldChg>
      <pc:sldChg chg="addSp delSp modSp add mod">
        <pc:chgData name="The Law Office" userId="9a55c35e7ed71a41" providerId="LiveId" clId="{F0756A49-03D0-43E8-822A-9A3CE8C6E221}" dt="2023-04-28T22:04:56.022" v="666" actId="255"/>
        <pc:sldMkLst>
          <pc:docMk/>
          <pc:sldMk cId="2515731017" sldId="263"/>
        </pc:sldMkLst>
        <pc:spChg chg="mod">
          <ac:chgData name="The Law Office" userId="9a55c35e7ed71a41" providerId="LiveId" clId="{F0756A49-03D0-43E8-822A-9A3CE8C6E221}" dt="2023-04-28T22:04:56.022" v="666" actId="255"/>
          <ac:spMkLst>
            <pc:docMk/>
            <pc:sldMk cId="2515731017" sldId="263"/>
            <ac:spMk id="2" creationId="{FD8EBE88-A31D-1593-C81E-7A0F221E77CB}"/>
          </ac:spMkLst>
        </pc:spChg>
        <pc:spChg chg="mod">
          <ac:chgData name="The Law Office" userId="9a55c35e7ed71a41" providerId="LiveId" clId="{F0756A49-03D0-43E8-822A-9A3CE8C6E221}" dt="2023-04-28T21:51:04.931" v="543" actId="6549"/>
          <ac:spMkLst>
            <pc:docMk/>
            <pc:sldMk cId="2515731017" sldId="263"/>
            <ac:spMk id="3" creationId="{2EE0FBDF-6106-B9D4-4290-FD51FE1B0EE2}"/>
          </ac:spMkLst>
        </pc:spChg>
        <pc:picChg chg="add mod">
          <ac:chgData name="The Law Office" userId="9a55c35e7ed71a41" providerId="LiveId" clId="{F0756A49-03D0-43E8-822A-9A3CE8C6E221}" dt="2023-04-28T21:43:59.875" v="469" actId="14100"/>
          <ac:picMkLst>
            <pc:docMk/>
            <pc:sldMk cId="2515731017" sldId="263"/>
            <ac:picMk id="5" creationId="{4E32E5B9-D859-3718-AF90-E90D527E534E}"/>
          </ac:picMkLst>
        </pc:picChg>
        <pc:picChg chg="del">
          <ac:chgData name="The Law Office" userId="9a55c35e7ed71a41" providerId="LiveId" clId="{F0756A49-03D0-43E8-822A-9A3CE8C6E221}" dt="2023-04-28T21:42:16.184" v="460" actId="21"/>
          <ac:picMkLst>
            <pc:docMk/>
            <pc:sldMk cId="2515731017" sldId="263"/>
            <ac:picMk id="6" creationId="{F61BC648-3AFD-16CC-5DA4-125A47626349}"/>
          </ac:picMkLst>
        </pc:picChg>
      </pc:sldChg>
      <pc:sldChg chg="addSp delSp modSp add mod">
        <pc:chgData name="The Law Office" userId="9a55c35e7ed71a41" providerId="LiveId" clId="{F0756A49-03D0-43E8-822A-9A3CE8C6E221}" dt="2023-04-28T22:04:30.005" v="664" actId="255"/>
        <pc:sldMkLst>
          <pc:docMk/>
          <pc:sldMk cId="2438079541" sldId="264"/>
        </pc:sldMkLst>
        <pc:spChg chg="mod">
          <ac:chgData name="The Law Office" userId="9a55c35e7ed71a41" providerId="LiveId" clId="{F0756A49-03D0-43E8-822A-9A3CE8C6E221}" dt="2023-04-28T22:04:30.005" v="664" actId="255"/>
          <ac:spMkLst>
            <pc:docMk/>
            <pc:sldMk cId="2438079541" sldId="264"/>
            <ac:spMk id="2" creationId="{FD8EBE88-A31D-1593-C81E-7A0F221E77CB}"/>
          </ac:spMkLst>
        </pc:spChg>
        <pc:spChg chg="mod">
          <ac:chgData name="The Law Office" userId="9a55c35e7ed71a41" providerId="LiveId" clId="{F0756A49-03D0-43E8-822A-9A3CE8C6E221}" dt="2023-04-28T21:52:11.150" v="576" actId="20577"/>
          <ac:spMkLst>
            <pc:docMk/>
            <pc:sldMk cId="2438079541" sldId="264"/>
            <ac:spMk id="3" creationId="{2EE0FBDF-6106-B9D4-4290-FD51FE1B0EE2}"/>
          </ac:spMkLst>
        </pc:spChg>
        <pc:picChg chg="del">
          <ac:chgData name="The Law Office" userId="9a55c35e7ed71a41" providerId="LiveId" clId="{F0756A49-03D0-43E8-822A-9A3CE8C6E221}" dt="2023-04-28T21:44:21.747" v="471" actId="21"/>
          <ac:picMkLst>
            <pc:docMk/>
            <pc:sldMk cId="2438079541" sldId="264"/>
            <ac:picMk id="5" creationId="{4E32E5B9-D859-3718-AF90-E90D527E534E}"/>
          </ac:picMkLst>
        </pc:picChg>
        <pc:picChg chg="add mod">
          <ac:chgData name="The Law Office" userId="9a55c35e7ed71a41" providerId="LiveId" clId="{F0756A49-03D0-43E8-822A-9A3CE8C6E221}" dt="2023-04-28T21:49:44.518" v="524" actId="14100"/>
          <ac:picMkLst>
            <pc:docMk/>
            <pc:sldMk cId="2438079541" sldId="264"/>
            <ac:picMk id="6" creationId="{38903D25-C65A-32EF-48BF-C63944479D16}"/>
          </ac:picMkLst>
        </pc:picChg>
      </pc:sldChg>
      <pc:sldChg chg="addSp delSp modSp add mod">
        <pc:chgData name="The Law Office" userId="9a55c35e7ed71a41" providerId="LiveId" clId="{F0756A49-03D0-43E8-822A-9A3CE8C6E221}" dt="2023-04-28T22:04:12.918" v="663" actId="255"/>
        <pc:sldMkLst>
          <pc:docMk/>
          <pc:sldMk cId="3750717185" sldId="265"/>
        </pc:sldMkLst>
        <pc:spChg chg="mod">
          <ac:chgData name="The Law Office" userId="9a55c35e7ed71a41" providerId="LiveId" clId="{F0756A49-03D0-43E8-822A-9A3CE8C6E221}" dt="2023-04-28T22:04:12.918" v="663" actId="255"/>
          <ac:spMkLst>
            <pc:docMk/>
            <pc:sldMk cId="3750717185" sldId="265"/>
            <ac:spMk id="2" creationId="{FD8EBE88-A31D-1593-C81E-7A0F221E77CB}"/>
          </ac:spMkLst>
        </pc:spChg>
        <pc:spChg chg="mod">
          <ac:chgData name="The Law Office" userId="9a55c35e7ed71a41" providerId="LiveId" clId="{F0756A49-03D0-43E8-822A-9A3CE8C6E221}" dt="2023-04-28T22:01:01.190" v="656" actId="20577"/>
          <ac:spMkLst>
            <pc:docMk/>
            <pc:sldMk cId="3750717185" sldId="265"/>
            <ac:spMk id="3" creationId="{2EE0FBDF-6106-B9D4-4290-FD51FE1B0EE2}"/>
          </ac:spMkLst>
        </pc:spChg>
        <pc:picChg chg="add mod">
          <ac:chgData name="The Law Office" userId="9a55c35e7ed71a41" providerId="LiveId" clId="{F0756A49-03D0-43E8-822A-9A3CE8C6E221}" dt="2023-04-28T21:49:25.247" v="521" actId="14100"/>
          <ac:picMkLst>
            <pc:docMk/>
            <pc:sldMk cId="3750717185" sldId="265"/>
            <ac:picMk id="5" creationId="{40C1875A-3514-A861-9A9C-EA292055DA84}"/>
          </ac:picMkLst>
        </pc:picChg>
        <pc:picChg chg="del">
          <ac:chgData name="The Law Office" userId="9a55c35e7ed71a41" providerId="LiveId" clId="{F0756A49-03D0-43E8-822A-9A3CE8C6E221}" dt="2023-04-28T21:45:00.931" v="476" actId="21"/>
          <ac:picMkLst>
            <pc:docMk/>
            <pc:sldMk cId="3750717185" sldId="265"/>
            <ac:picMk id="6" creationId="{38903D25-C65A-32EF-48BF-C63944479D16}"/>
          </ac:picMkLst>
        </pc:picChg>
      </pc:sldChg>
      <pc:sldChg chg="addSp delSp modSp add mod">
        <pc:chgData name="The Law Office" userId="9a55c35e7ed71a41" providerId="LiveId" clId="{F0756A49-03D0-43E8-822A-9A3CE8C6E221}" dt="2023-04-28T22:03:57.655" v="662" actId="255"/>
        <pc:sldMkLst>
          <pc:docMk/>
          <pc:sldMk cId="2136355137" sldId="266"/>
        </pc:sldMkLst>
        <pc:spChg chg="mod">
          <ac:chgData name="The Law Office" userId="9a55c35e7ed71a41" providerId="LiveId" clId="{F0756A49-03D0-43E8-822A-9A3CE8C6E221}" dt="2023-04-28T22:03:57.655" v="662" actId="255"/>
          <ac:spMkLst>
            <pc:docMk/>
            <pc:sldMk cId="2136355137" sldId="266"/>
            <ac:spMk id="2" creationId="{FD8EBE88-A31D-1593-C81E-7A0F221E77CB}"/>
          </ac:spMkLst>
        </pc:spChg>
        <pc:picChg chg="del">
          <ac:chgData name="The Law Office" userId="9a55c35e7ed71a41" providerId="LiveId" clId="{F0756A49-03D0-43E8-822A-9A3CE8C6E221}" dt="2023-04-28T21:45:34.701" v="481" actId="21"/>
          <ac:picMkLst>
            <pc:docMk/>
            <pc:sldMk cId="2136355137" sldId="266"/>
            <ac:picMk id="5" creationId="{40C1875A-3514-A861-9A9C-EA292055DA84}"/>
          </ac:picMkLst>
        </pc:picChg>
        <pc:picChg chg="add mod">
          <ac:chgData name="The Law Office" userId="9a55c35e7ed71a41" providerId="LiveId" clId="{F0756A49-03D0-43E8-822A-9A3CE8C6E221}" dt="2023-04-28T21:49:09.951" v="518" actId="1076"/>
          <ac:picMkLst>
            <pc:docMk/>
            <pc:sldMk cId="2136355137" sldId="266"/>
            <ac:picMk id="6" creationId="{5792CF37-696B-F4E7-61B8-ED1B3090A84C}"/>
          </ac:picMkLst>
        </pc:picChg>
      </pc:sldChg>
      <pc:sldChg chg="addSp delSp modSp add mod">
        <pc:chgData name="The Law Office" userId="9a55c35e7ed71a41" providerId="LiveId" clId="{F0756A49-03D0-43E8-822A-9A3CE8C6E221}" dt="2023-04-28T22:03:38.100" v="661" actId="255"/>
        <pc:sldMkLst>
          <pc:docMk/>
          <pc:sldMk cId="1787240044" sldId="267"/>
        </pc:sldMkLst>
        <pc:spChg chg="mod">
          <ac:chgData name="The Law Office" userId="9a55c35e7ed71a41" providerId="LiveId" clId="{F0756A49-03D0-43E8-822A-9A3CE8C6E221}" dt="2023-04-28T22:03:38.100" v="661" actId="255"/>
          <ac:spMkLst>
            <pc:docMk/>
            <pc:sldMk cId="1787240044" sldId="267"/>
            <ac:spMk id="2" creationId="{FD8EBE88-A31D-1593-C81E-7A0F221E77CB}"/>
          </ac:spMkLst>
        </pc:spChg>
        <pc:spChg chg="mod">
          <ac:chgData name="The Law Office" userId="9a55c35e7ed71a41" providerId="LiveId" clId="{F0756A49-03D0-43E8-822A-9A3CE8C6E221}" dt="2023-04-28T21:56:56.696" v="596" actId="20577"/>
          <ac:spMkLst>
            <pc:docMk/>
            <pc:sldMk cId="1787240044" sldId="267"/>
            <ac:spMk id="3" creationId="{2EE0FBDF-6106-B9D4-4290-FD51FE1B0EE2}"/>
          </ac:spMkLst>
        </pc:spChg>
        <pc:picChg chg="add del mod">
          <ac:chgData name="The Law Office" userId="9a55c35e7ed71a41" providerId="LiveId" clId="{F0756A49-03D0-43E8-822A-9A3CE8C6E221}" dt="2023-04-28T21:46:21.621" v="490" actId="21"/>
          <ac:picMkLst>
            <pc:docMk/>
            <pc:sldMk cId="1787240044" sldId="267"/>
            <ac:picMk id="5" creationId="{4B8D3704-1801-E136-926F-26ABDAA8ABF4}"/>
          </ac:picMkLst>
        </pc:picChg>
        <pc:picChg chg="del">
          <ac:chgData name="The Law Office" userId="9a55c35e7ed71a41" providerId="LiveId" clId="{F0756A49-03D0-43E8-822A-9A3CE8C6E221}" dt="2023-04-28T21:45:57.694" v="486" actId="21"/>
          <ac:picMkLst>
            <pc:docMk/>
            <pc:sldMk cId="1787240044" sldId="267"/>
            <ac:picMk id="6" creationId="{5792CF37-696B-F4E7-61B8-ED1B3090A84C}"/>
          </ac:picMkLst>
        </pc:picChg>
        <pc:picChg chg="add mod">
          <ac:chgData name="The Law Office" userId="9a55c35e7ed71a41" providerId="LiveId" clId="{F0756A49-03D0-43E8-822A-9A3CE8C6E221}" dt="2023-04-28T21:48:45.913" v="514" actId="14100"/>
          <ac:picMkLst>
            <pc:docMk/>
            <pc:sldMk cId="1787240044" sldId="267"/>
            <ac:picMk id="8" creationId="{4782F755-DB2E-BE7A-7B31-C5B201F7F3FF}"/>
          </ac:picMkLst>
        </pc:picChg>
      </pc:sldChg>
      <pc:sldChg chg="addSp delSp modSp add mod">
        <pc:chgData name="The Law Office" userId="9a55c35e7ed71a41" providerId="LiveId" clId="{F0756A49-03D0-43E8-822A-9A3CE8C6E221}" dt="2023-04-28T22:03:17.207" v="660" actId="113"/>
        <pc:sldMkLst>
          <pc:docMk/>
          <pc:sldMk cId="2794567658" sldId="268"/>
        </pc:sldMkLst>
        <pc:spChg chg="mod">
          <ac:chgData name="The Law Office" userId="9a55c35e7ed71a41" providerId="LiveId" clId="{F0756A49-03D0-43E8-822A-9A3CE8C6E221}" dt="2023-04-28T22:03:17.207" v="660" actId="113"/>
          <ac:spMkLst>
            <pc:docMk/>
            <pc:sldMk cId="2794567658" sldId="268"/>
            <ac:spMk id="2" creationId="{FD8EBE88-A31D-1593-C81E-7A0F221E77CB}"/>
          </ac:spMkLst>
        </pc:spChg>
        <pc:spChg chg="mod">
          <ac:chgData name="The Law Office" userId="9a55c35e7ed71a41" providerId="LiveId" clId="{F0756A49-03D0-43E8-822A-9A3CE8C6E221}" dt="2023-04-28T21:59:00.074" v="619" actId="20577"/>
          <ac:spMkLst>
            <pc:docMk/>
            <pc:sldMk cId="2794567658" sldId="268"/>
            <ac:spMk id="3" creationId="{2EE0FBDF-6106-B9D4-4290-FD51FE1B0EE2}"/>
          </ac:spMkLst>
        </pc:spChg>
        <pc:picChg chg="add mod">
          <ac:chgData name="The Law Office" userId="9a55c35e7ed71a41" providerId="LiveId" clId="{F0756A49-03D0-43E8-822A-9A3CE8C6E221}" dt="2023-04-28T21:48:27.577" v="511" actId="14100"/>
          <ac:picMkLst>
            <pc:docMk/>
            <pc:sldMk cId="2794567658" sldId="268"/>
            <ac:picMk id="5" creationId="{E7B3DA55-8985-970F-9B8E-3597104D8031}"/>
          </ac:picMkLst>
        </pc:picChg>
        <pc:picChg chg="del">
          <ac:chgData name="The Law Office" userId="9a55c35e7ed71a41" providerId="LiveId" clId="{F0756A49-03D0-43E8-822A-9A3CE8C6E221}" dt="2023-04-28T21:46:54.136" v="495" actId="21"/>
          <ac:picMkLst>
            <pc:docMk/>
            <pc:sldMk cId="2794567658" sldId="268"/>
            <ac:picMk id="8" creationId="{4782F755-DB2E-BE7A-7B31-C5B201F7F3FF}"/>
          </ac:picMkLst>
        </pc:picChg>
      </pc:sldChg>
      <pc:sldChg chg="addSp delSp modSp add mod">
        <pc:chgData name="The Law Office" userId="9a55c35e7ed71a41" providerId="LiveId" clId="{F0756A49-03D0-43E8-822A-9A3CE8C6E221}" dt="2023-04-28T22:02:53.253" v="657" actId="255"/>
        <pc:sldMkLst>
          <pc:docMk/>
          <pc:sldMk cId="268978030" sldId="269"/>
        </pc:sldMkLst>
        <pc:spChg chg="mod">
          <ac:chgData name="The Law Office" userId="9a55c35e7ed71a41" providerId="LiveId" clId="{F0756A49-03D0-43E8-822A-9A3CE8C6E221}" dt="2023-04-28T22:02:53.253" v="657" actId="255"/>
          <ac:spMkLst>
            <pc:docMk/>
            <pc:sldMk cId="268978030" sldId="269"/>
            <ac:spMk id="2" creationId="{FD8EBE88-A31D-1593-C81E-7A0F221E77CB}"/>
          </ac:spMkLst>
        </pc:spChg>
        <pc:spChg chg="mod">
          <ac:chgData name="The Law Office" userId="9a55c35e7ed71a41" providerId="LiveId" clId="{F0756A49-03D0-43E8-822A-9A3CE8C6E221}" dt="2023-04-28T21:59:50.573" v="632" actId="20577"/>
          <ac:spMkLst>
            <pc:docMk/>
            <pc:sldMk cId="268978030" sldId="269"/>
            <ac:spMk id="3" creationId="{2EE0FBDF-6106-B9D4-4290-FD51FE1B0EE2}"/>
          </ac:spMkLst>
        </pc:spChg>
        <pc:picChg chg="del">
          <ac:chgData name="The Law Office" userId="9a55c35e7ed71a41" providerId="LiveId" clId="{F0756A49-03D0-43E8-822A-9A3CE8C6E221}" dt="2023-04-28T21:47:17.850" v="498" actId="21"/>
          <ac:picMkLst>
            <pc:docMk/>
            <pc:sldMk cId="268978030" sldId="269"/>
            <ac:picMk id="5" creationId="{E7B3DA55-8985-970F-9B8E-3597104D8031}"/>
          </ac:picMkLst>
        </pc:picChg>
        <pc:picChg chg="add mod">
          <ac:chgData name="The Law Office" userId="9a55c35e7ed71a41" providerId="LiveId" clId="{F0756A49-03D0-43E8-822A-9A3CE8C6E221}" dt="2023-04-28T21:48:01.825" v="506" actId="14100"/>
          <ac:picMkLst>
            <pc:docMk/>
            <pc:sldMk cId="268978030" sldId="269"/>
            <ac:picMk id="6" creationId="{3716A059-1A19-C961-E99B-737245B2A2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1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8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0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2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1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7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7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1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EBE88-A31D-1593-C81E-7A0F221E7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685800"/>
            <a:ext cx="4076700" cy="2495940"/>
          </a:xfrm>
        </p:spPr>
        <p:txBody>
          <a:bodyPr>
            <a:normAutofit/>
          </a:bodyPr>
          <a:lstStyle/>
          <a:p>
            <a:r>
              <a:rPr lang="en-US" sz="3200" b="1" dirty="0"/>
              <a:t>Baby incubator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0FBDF-6106-B9D4-4290-FD51FE1B0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1" y="3429000"/>
            <a:ext cx="4076698" cy="2205111"/>
          </a:xfrm>
        </p:spPr>
        <p:txBody>
          <a:bodyPr>
            <a:normAutofit/>
          </a:bodyPr>
          <a:lstStyle/>
          <a:p>
            <a:r>
              <a:rPr lang="en-US" sz="2000" b="1" dirty="0"/>
              <a:t>Approximately: $TBD.00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PLEASE HELP</a:t>
            </a:r>
          </a:p>
          <a:p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Zelle: info@ngemba.org</a:t>
            </a:r>
          </a:p>
          <a:p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CashApp</a:t>
            </a:r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: $</a:t>
            </a:r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ngembageorgia</a:t>
            </a:r>
            <a:endParaRPr lang="en-US" sz="2000" i="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i="0" dirty="0">
                <a:latin typeface="Aharoni" panose="02010803020104030203" pitchFamily="2" charset="-79"/>
                <a:cs typeface="Aharoni" panose="02010803020104030203" pitchFamily="2" charset="-79"/>
              </a:rPr>
              <a:t>Venmo: @Ngemba-CulturalAssociation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8" name="Picture 3" descr="A web of dots connected">
            <a:extLst>
              <a:ext uri="{FF2B5EF4-FFF2-40B4-BE49-F238E27FC236}">
                <a16:creationId xmlns:a16="http://schemas.microsoft.com/office/drawing/2014/main" id="{D6C287D5-2031-E49E-627D-1D4D77CB4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93" r="17455" b="1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  <p:pic>
        <p:nvPicPr>
          <p:cNvPr id="6" name="Picture 5" descr="A picture containing old, trash, sale, stack">
            <a:extLst>
              <a:ext uri="{FF2B5EF4-FFF2-40B4-BE49-F238E27FC236}">
                <a16:creationId xmlns:a16="http://schemas.microsoft.com/office/drawing/2014/main" id="{6B3771A6-D5ED-E541-FFA2-43C03AF5A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23" y="1"/>
            <a:ext cx="6889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9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EBE88-A31D-1593-C81E-7A0F221E7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685800"/>
            <a:ext cx="4076699" cy="2551922"/>
          </a:xfrm>
        </p:spPr>
        <p:txBody>
          <a:bodyPr>
            <a:normAutofit/>
          </a:bodyPr>
          <a:lstStyle/>
          <a:p>
            <a:r>
              <a:rPr lang="en-US" sz="2800" b="1" dirty="0"/>
              <a:t>Ultrasound machines with probes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0FBDF-6106-B9D4-4290-FD51FE1B0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3237722"/>
            <a:ext cx="4166119" cy="2934477"/>
          </a:xfrm>
        </p:spPr>
        <p:txBody>
          <a:bodyPr>
            <a:normAutofit/>
          </a:bodyPr>
          <a:lstStyle/>
          <a:p>
            <a:r>
              <a:rPr lang="en-US" sz="2000" b="1" dirty="0"/>
              <a:t>Approximately: $9,000.00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PLEASE HELP</a:t>
            </a:r>
          </a:p>
          <a:p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Zelle: info@ngemba.org</a:t>
            </a:r>
          </a:p>
          <a:p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CashApp</a:t>
            </a:r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: $</a:t>
            </a:r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ngembageorgia</a:t>
            </a:r>
            <a:endParaRPr lang="en-US" sz="2000" i="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i="0" dirty="0">
                <a:latin typeface="Aharoni" panose="02010803020104030203" pitchFamily="2" charset="-79"/>
                <a:cs typeface="Aharoni" panose="02010803020104030203" pitchFamily="2" charset="-79"/>
              </a:rPr>
              <a:t>Venmo: @Ngemba-CulturalAssociation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8" name="Picture 3" descr="A web of dots connected">
            <a:extLst>
              <a:ext uri="{FF2B5EF4-FFF2-40B4-BE49-F238E27FC236}">
                <a16:creationId xmlns:a16="http://schemas.microsoft.com/office/drawing/2014/main" id="{D6C287D5-2031-E49E-627D-1D4D77CB4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93" r="17455" b="1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  <p:pic>
        <p:nvPicPr>
          <p:cNvPr id="6" name="Picture 5" descr="A picture containing equipment, cluttered&#10;&#10;Description automatically generated">
            <a:extLst>
              <a:ext uri="{FF2B5EF4-FFF2-40B4-BE49-F238E27FC236}">
                <a16:creationId xmlns:a16="http://schemas.microsoft.com/office/drawing/2014/main" id="{5792CF37-696B-F4E7-61B8-ED1B3090A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-10"/>
            <a:ext cx="6943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55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EBE88-A31D-1593-C81E-7A0F221E7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685800"/>
            <a:ext cx="4076699" cy="2551922"/>
          </a:xfrm>
        </p:spPr>
        <p:txBody>
          <a:bodyPr>
            <a:normAutofit/>
          </a:bodyPr>
          <a:lstStyle/>
          <a:p>
            <a:r>
              <a:rPr lang="en-US" sz="2800" b="1" dirty="0"/>
              <a:t>Hill-room bed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0FBDF-6106-B9D4-4290-FD51FE1B0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3237722"/>
            <a:ext cx="4166119" cy="2934477"/>
          </a:xfrm>
        </p:spPr>
        <p:txBody>
          <a:bodyPr>
            <a:normAutofit/>
          </a:bodyPr>
          <a:lstStyle/>
          <a:p>
            <a:r>
              <a:rPr lang="en-US" sz="2000" b="1" dirty="0"/>
              <a:t>Approximately: $4,000.00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PLEASE HELP</a:t>
            </a:r>
          </a:p>
          <a:p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Zelle: info@ngemba.org</a:t>
            </a:r>
          </a:p>
          <a:p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CashApp</a:t>
            </a:r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: $</a:t>
            </a:r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ngembageorgia</a:t>
            </a:r>
            <a:endParaRPr lang="en-US" sz="2000" i="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i="0" dirty="0">
                <a:latin typeface="Aharoni" panose="02010803020104030203" pitchFamily="2" charset="-79"/>
                <a:cs typeface="Aharoni" panose="02010803020104030203" pitchFamily="2" charset="-79"/>
              </a:rPr>
              <a:t>Venmo: @Ngemba-CulturalAssociation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8" name="Picture 3" descr="A web of dots connected">
            <a:extLst>
              <a:ext uri="{FF2B5EF4-FFF2-40B4-BE49-F238E27FC236}">
                <a16:creationId xmlns:a16="http://schemas.microsoft.com/office/drawing/2014/main" id="{D6C287D5-2031-E49E-627D-1D4D77CB4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93" r="17455" b="1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782F755-DB2E-BE7A-7B31-C5B201F7F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8" y="0"/>
            <a:ext cx="6781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40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EBE88-A31D-1593-C81E-7A0F221E7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685800"/>
            <a:ext cx="4076699" cy="2551922"/>
          </a:xfrm>
        </p:spPr>
        <p:txBody>
          <a:bodyPr>
            <a:normAutofit/>
          </a:bodyPr>
          <a:lstStyle/>
          <a:p>
            <a:r>
              <a:rPr lang="en-US" sz="2400" b="1" dirty="0"/>
              <a:t>Electrosurgical unit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0FBDF-6106-B9D4-4290-FD51FE1B0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3237722"/>
            <a:ext cx="4166119" cy="2934477"/>
          </a:xfrm>
        </p:spPr>
        <p:txBody>
          <a:bodyPr>
            <a:normAutofit/>
          </a:bodyPr>
          <a:lstStyle/>
          <a:p>
            <a:r>
              <a:rPr lang="en-US" sz="2000" b="1" dirty="0"/>
              <a:t>Approximately: $4,000.00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PLEASE HELP</a:t>
            </a:r>
          </a:p>
          <a:p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Zelle: info@ngemba.org</a:t>
            </a:r>
          </a:p>
          <a:p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CashApp</a:t>
            </a:r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: $</a:t>
            </a:r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ngembageorgia</a:t>
            </a:r>
            <a:endParaRPr lang="en-US" sz="2000" i="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i="0" dirty="0">
                <a:latin typeface="Aharoni" panose="02010803020104030203" pitchFamily="2" charset="-79"/>
                <a:cs typeface="Aharoni" panose="02010803020104030203" pitchFamily="2" charset="-79"/>
              </a:rPr>
              <a:t>Venmo: @Ngemba-CulturalAssociation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8" name="Picture 3" descr="A web of dots connected">
            <a:extLst>
              <a:ext uri="{FF2B5EF4-FFF2-40B4-BE49-F238E27FC236}">
                <a16:creationId xmlns:a16="http://schemas.microsoft.com/office/drawing/2014/main" id="{D6C287D5-2031-E49E-627D-1D4D77CB4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93" r="17455" b="1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B3DA55-8985-970F-9B8E-3597104D8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7" y="1"/>
            <a:ext cx="6781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67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EBE88-A31D-1593-C81E-7A0F221E7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685800"/>
            <a:ext cx="4076699" cy="2551922"/>
          </a:xfrm>
        </p:spPr>
        <p:txBody>
          <a:bodyPr>
            <a:normAutofit/>
          </a:bodyPr>
          <a:lstStyle/>
          <a:p>
            <a:r>
              <a:rPr lang="en-US" b="1" dirty="0"/>
              <a:t>autoclave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0FBDF-6106-B9D4-4290-FD51FE1B0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3237722"/>
            <a:ext cx="4166119" cy="2934477"/>
          </a:xfrm>
        </p:spPr>
        <p:txBody>
          <a:bodyPr>
            <a:normAutofit/>
          </a:bodyPr>
          <a:lstStyle/>
          <a:p>
            <a:r>
              <a:rPr lang="en-US" sz="2000" b="1" dirty="0"/>
              <a:t>Approximately: $1,300.00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PLEASE HELP</a:t>
            </a:r>
          </a:p>
          <a:p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Zelle: info@ngemba.org</a:t>
            </a:r>
          </a:p>
          <a:p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CashApp</a:t>
            </a:r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: $</a:t>
            </a:r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ngembageorgia</a:t>
            </a:r>
            <a:endParaRPr lang="en-US" sz="2000" i="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i="0" dirty="0">
                <a:latin typeface="Aharoni" panose="02010803020104030203" pitchFamily="2" charset="-79"/>
                <a:cs typeface="Aharoni" panose="02010803020104030203" pitchFamily="2" charset="-79"/>
              </a:rPr>
              <a:t>Venmo: @Ngemba-CulturalAssociation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8" name="Picture 3" descr="A web of dots connected">
            <a:extLst>
              <a:ext uri="{FF2B5EF4-FFF2-40B4-BE49-F238E27FC236}">
                <a16:creationId xmlns:a16="http://schemas.microsoft.com/office/drawing/2014/main" id="{D6C287D5-2031-E49E-627D-1D4D77CB4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93" r="17455" b="1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  <p:pic>
        <p:nvPicPr>
          <p:cNvPr id="6" name="Picture 5" descr="A picture containing text, indoor, shelf, several&#10;&#10;Description automatically generated">
            <a:extLst>
              <a:ext uri="{FF2B5EF4-FFF2-40B4-BE49-F238E27FC236}">
                <a16:creationId xmlns:a16="http://schemas.microsoft.com/office/drawing/2014/main" id="{3716A059-1A19-C961-E99B-737245B2A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-2"/>
            <a:ext cx="67818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EBE88-A31D-1593-C81E-7A0F221E7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1"/>
            <a:ext cx="4076699" cy="2508139"/>
          </a:xfrm>
        </p:spPr>
        <p:txBody>
          <a:bodyPr>
            <a:normAutofit/>
          </a:bodyPr>
          <a:lstStyle/>
          <a:p>
            <a:r>
              <a:rPr lang="en-US" sz="2800" b="1" dirty="0"/>
              <a:t>Gynecological examination table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0FBDF-6106-B9D4-4290-FD51FE1B0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64060"/>
            <a:ext cx="4076700" cy="2508139"/>
          </a:xfrm>
        </p:spPr>
        <p:txBody>
          <a:bodyPr>
            <a:normAutofit/>
          </a:bodyPr>
          <a:lstStyle/>
          <a:p>
            <a:r>
              <a:rPr lang="en-US" sz="2000" b="1" dirty="0"/>
              <a:t>Approximately: $1,500.00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PLEASE HELP</a:t>
            </a:r>
          </a:p>
          <a:p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Zelle: info@ngemba.org</a:t>
            </a:r>
          </a:p>
          <a:p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CashApp</a:t>
            </a:r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: $</a:t>
            </a:r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ngembageorgia</a:t>
            </a:r>
            <a:endParaRPr lang="en-US" sz="2000" i="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i="0" dirty="0">
                <a:latin typeface="Aharoni" panose="02010803020104030203" pitchFamily="2" charset="-79"/>
                <a:cs typeface="Aharoni" panose="02010803020104030203" pitchFamily="2" charset="-79"/>
              </a:rPr>
              <a:t>Venmo: @Ngemba-CulturalAssociation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8" name="Picture 3" descr="A web of dots connected">
            <a:extLst>
              <a:ext uri="{FF2B5EF4-FFF2-40B4-BE49-F238E27FC236}">
                <a16:creationId xmlns:a16="http://schemas.microsoft.com/office/drawing/2014/main" id="{D6C287D5-2031-E49E-627D-1D4D77CB4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93" r="17455" b="1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  <p:pic>
        <p:nvPicPr>
          <p:cNvPr id="5" name="Picture 4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1BEB2798-F030-9C62-CC35-094522007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678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9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EBE88-A31D-1593-C81E-7A0F221E7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8" y="685801"/>
            <a:ext cx="4076699" cy="2589244"/>
          </a:xfrm>
        </p:spPr>
        <p:txBody>
          <a:bodyPr>
            <a:normAutofit/>
          </a:bodyPr>
          <a:lstStyle/>
          <a:p>
            <a:r>
              <a:rPr lang="en-US" sz="3200" b="1" dirty="0"/>
              <a:t>Ultrasound machine with probes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0FBDF-6106-B9D4-4290-FD51FE1B0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3582955"/>
            <a:ext cx="4076700" cy="2589244"/>
          </a:xfrm>
        </p:spPr>
        <p:txBody>
          <a:bodyPr>
            <a:normAutofit/>
          </a:bodyPr>
          <a:lstStyle/>
          <a:p>
            <a:r>
              <a:rPr lang="en-US" sz="2000" b="1" dirty="0"/>
              <a:t>Approximately</a:t>
            </a:r>
            <a:r>
              <a:rPr lang="en-US" sz="2000" b="1"/>
              <a:t>: $ TBD.</a:t>
            </a:r>
            <a:r>
              <a:rPr lang="en-US" sz="2000" b="1" dirty="0"/>
              <a:t>00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PLEASE HELP</a:t>
            </a:r>
          </a:p>
          <a:p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Zelle: info@ngemba.org</a:t>
            </a:r>
          </a:p>
          <a:p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CashApp</a:t>
            </a:r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: $</a:t>
            </a:r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ngembageorgia</a:t>
            </a:r>
            <a:endParaRPr lang="en-US" sz="2000" i="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i="0" dirty="0">
                <a:latin typeface="Aharoni" panose="02010803020104030203" pitchFamily="2" charset="-79"/>
                <a:cs typeface="Aharoni" panose="02010803020104030203" pitchFamily="2" charset="-79"/>
              </a:rPr>
              <a:t>Venmo: @Ngemba-CulturalAssociation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8" name="Picture 3" descr="A web of dots connected">
            <a:extLst>
              <a:ext uri="{FF2B5EF4-FFF2-40B4-BE49-F238E27FC236}">
                <a16:creationId xmlns:a16="http://schemas.microsoft.com/office/drawing/2014/main" id="{D6C287D5-2031-E49E-627D-1D4D77CB4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93" r="17455" b="1"/>
          <a:stretch/>
        </p:blipFill>
        <p:spPr>
          <a:xfrm>
            <a:off x="5410200" y="10"/>
            <a:ext cx="6329516" cy="6857990"/>
          </a:xfrm>
          <a:prstGeom prst="rect">
            <a:avLst/>
          </a:prstGeom>
        </p:spPr>
      </p:pic>
      <p:pic>
        <p:nvPicPr>
          <p:cNvPr id="5" name="Picture 4" descr="A picture containing text, microscope, indoor, cluttered&#10;&#10;Description automatically generated">
            <a:extLst>
              <a:ext uri="{FF2B5EF4-FFF2-40B4-BE49-F238E27FC236}">
                <a16:creationId xmlns:a16="http://schemas.microsoft.com/office/drawing/2014/main" id="{48DBA506-F471-37C9-8E8A-A5518D569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0"/>
            <a:ext cx="66244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3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EBE88-A31D-1593-C81E-7A0F221E7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7" y="685801"/>
            <a:ext cx="4076699" cy="2374640"/>
          </a:xfrm>
        </p:spPr>
        <p:txBody>
          <a:bodyPr>
            <a:normAutofit/>
          </a:bodyPr>
          <a:lstStyle/>
          <a:p>
            <a:r>
              <a:rPr lang="en-US" sz="3200" b="1" dirty="0"/>
              <a:t>Baby incubator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0FBDF-6106-B9D4-4290-FD51FE1B0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3664060"/>
            <a:ext cx="4076699" cy="2508139"/>
          </a:xfrm>
        </p:spPr>
        <p:txBody>
          <a:bodyPr>
            <a:normAutofit/>
          </a:bodyPr>
          <a:lstStyle/>
          <a:p>
            <a:r>
              <a:rPr lang="en-US" sz="2000" b="1" dirty="0"/>
              <a:t>Approximately: $3,000.00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PLEASE HELP</a:t>
            </a:r>
          </a:p>
          <a:p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Zelle: info@ngemba.org</a:t>
            </a:r>
          </a:p>
          <a:p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CashApp</a:t>
            </a:r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: $</a:t>
            </a:r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ngembageorgia</a:t>
            </a:r>
            <a:endParaRPr lang="en-US" sz="2000" i="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i="0" dirty="0">
                <a:latin typeface="Aharoni" panose="02010803020104030203" pitchFamily="2" charset="-79"/>
                <a:cs typeface="Aharoni" panose="02010803020104030203" pitchFamily="2" charset="-79"/>
              </a:rPr>
              <a:t>Venmo: @Ngemba-CulturalAssociation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8" name="Picture 3" descr="A web of dots connected">
            <a:extLst>
              <a:ext uri="{FF2B5EF4-FFF2-40B4-BE49-F238E27FC236}">
                <a16:creationId xmlns:a16="http://schemas.microsoft.com/office/drawing/2014/main" id="{D6C287D5-2031-E49E-627D-1D4D77CB4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93" r="17455" b="1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  <p:pic>
        <p:nvPicPr>
          <p:cNvPr id="5" name="Picture 4" descr="A picture containing floor, indoor, device, old&#10;&#10;Description automatically generated">
            <a:extLst>
              <a:ext uri="{FF2B5EF4-FFF2-40B4-BE49-F238E27FC236}">
                <a16:creationId xmlns:a16="http://schemas.microsoft.com/office/drawing/2014/main" id="{174B187C-2BB4-7751-25D2-12D4DD892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678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1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EBE88-A31D-1593-C81E-7A0F221E7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1"/>
            <a:ext cx="4076699" cy="2523930"/>
          </a:xfrm>
        </p:spPr>
        <p:txBody>
          <a:bodyPr>
            <a:normAutofit/>
          </a:bodyPr>
          <a:lstStyle/>
          <a:p>
            <a:r>
              <a:rPr lang="en-US" sz="3200" b="1" dirty="0"/>
              <a:t>Infant warmer with basinet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0FBDF-6106-B9D4-4290-FD51FE1B0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428999"/>
            <a:ext cx="4076700" cy="2743199"/>
          </a:xfrm>
        </p:spPr>
        <p:txBody>
          <a:bodyPr>
            <a:normAutofit/>
          </a:bodyPr>
          <a:lstStyle/>
          <a:p>
            <a:r>
              <a:rPr lang="en-US" sz="2000" b="1" dirty="0"/>
              <a:t>Approximately: $3,500.00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PLEASE HELP</a:t>
            </a:r>
          </a:p>
          <a:p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Zelle: info@ngemba.org</a:t>
            </a:r>
          </a:p>
          <a:p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CashApp</a:t>
            </a:r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: $</a:t>
            </a:r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ngembageorgia</a:t>
            </a:r>
            <a:endParaRPr lang="en-US" sz="2000" i="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i="0" dirty="0">
                <a:latin typeface="Aharoni" panose="02010803020104030203" pitchFamily="2" charset="-79"/>
                <a:cs typeface="Aharoni" panose="02010803020104030203" pitchFamily="2" charset="-79"/>
              </a:rPr>
              <a:t>Venmo: @Ngemba-CulturalAssociation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8" name="Picture 3" descr="A web of dots connected">
            <a:extLst>
              <a:ext uri="{FF2B5EF4-FFF2-40B4-BE49-F238E27FC236}">
                <a16:creationId xmlns:a16="http://schemas.microsoft.com/office/drawing/2014/main" id="{D6C287D5-2031-E49E-627D-1D4D77CB4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93" r="17455" b="1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C75616-4061-483E-D79F-FFF3F7CD6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678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3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EBE88-A31D-1593-C81E-7A0F221E7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685800"/>
            <a:ext cx="4076699" cy="2551922"/>
          </a:xfrm>
        </p:spPr>
        <p:txBody>
          <a:bodyPr>
            <a:normAutofit/>
          </a:bodyPr>
          <a:lstStyle/>
          <a:p>
            <a:r>
              <a:rPr lang="en-US" sz="2800" b="1" dirty="0"/>
              <a:t>Ultrasound machines with probes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0FBDF-6106-B9D4-4290-FD51FE1B0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3237722"/>
            <a:ext cx="4166119" cy="2934477"/>
          </a:xfrm>
        </p:spPr>
        <p:txBody>
          <a:bodyPr>
            <a:normAutofit/>
          </a:bodyPr>
          <a:lstStyle/>
          <a:p>
            <a:r>
              <a:rPr lang="en-US" sz="2000" b="1" dirty="0"/>
              <a:t>Approximately: $9,000.00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PLEASE HELP</a:t>
            </a:r>
          </a:p>
          <a:p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Zelle: info@ngemba.org</a:t>
            </a:r>
          </a:p>
          <a:p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CashApp</a:t>
            </a:r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: $</a:t>
            </a:r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ngembageorgia</a:t>
            </a:r>
            <a:endParaRPr lang="en-US" sz="2000" i="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i="0" dirty="0">
                <a:latin typeface="Aharoni" panose="02010803020104030203" pitchFamily="2" charset="-79"/>
                <a:cs typeface="Aharoni" panose="02010803020104030203" pitchFamily="2" charset="-79"/>
              </a:rPr>
              <a:t>Venmo: @Ngemba-CulturalAssociation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8" name="Picture 3" descr="A web of dots connected">
            <a:extLst>
              <a:ext uri="{FF2B5EF4-FFF2-40B4-BE49-F238E27FC236}">
                <a16:creationId xmlns:a16="http://schemas.microsoft.com/office/drawing/2014/main" id="{D6C287D5-2031-E49E-627D-1D4D77CB4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93" r="17455" b="1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  <p:pic>
        <p:nvPicPr>
          <p:cNvPr id="6" name="Picture 5" descr="A picture containing text, floor, indoor, computer&#10;&#10;Description automatically generated">
            <a:extLst>
              <a:ext uri="{FF2B5EF4-FFF2-40B4-BE49-F238E27FC236}">
                <a16:creationId xmlns:a16="http://schemas.microsoft.com/office/drawing/2014/main" id="{F61BC648-3AFD-16CC-5DA4-125A47626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678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0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EBE88-A31D-1593-C81E-7A0F221E7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685800"/>
            <a:ext cx="4076699" cy="2551922"/>
          </a:xfrm>
        </p:spPr>
        <p:txBody>
          <a:bodyPr>
            <a:normAutofit/>
          </a:bodyPr>
          <a:lstStyle/>
          <a:p>
            <a:r>
              <a:rPr lang="en-US" sz="4000" b="1" dirty="0"/>
              <a:t>An iv pole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0FBDF-6106-B9D4-4290-FD51FE1B0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3237722"/>
            <a:ext cx="4166119" cy="2934477"/>
          </a:xfrm>
        </p:spPr>
        <p:txBody>
          <a:bodyPr>
            <a:normAutofit/>
          </a:bodyPr>
          <a:lstStyle/>
          <a:p>
            <a:r>
              <a:rPr lang="en-US" sz="2000" b="1" dirty="0"/>
              <a:t>Approximately: $150.00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PLEASE HELP</a:t>
            </a:r>
          </a:p>
          <a:p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Zelle: info@ngemba.org</a:t>
            </a:r>
          </a:p>
          <a:p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CashApp</a:t>
            </a:r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: $</a:t>
            </a:r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ngembageorgia</a:t>
            </a:r>
            <a:endParaRPr lang="en-US" sz="2000" i="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i="0" dirty="0">
                <a:latin typeface="Aharoni" panose="02010803020104030203" pitchFamily="2" charset="-79"/>
                <a:cs typeface="Aharoni" panose="02010803020104030203" pitchFamily="2" charset="-79"/>
              </a:rPr>
              <a:t>Venmo: @Ngemba-CulturalAssociation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8" name="Picture 3" descr="A web of dots connected">
            <a:extLst>
              <a:ext uri="{FF2B5EF4-FFF2-40B4-BE49-F238E27FC236}">
                <a16:creationId xmlns:a16="http://schemas.microsoft.com/office/drawing/2014/main" id="{D6C287D5-2031-E49E-627D-1D4D77CB4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93" r="17455" b="1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  <p:pic>
        <p:nvPicPr>
          <p:cNvPr id="5" name="Picture 4" descr="A picture containing indoor, device, equipment, cluttered&#10;&#10;Description automatically generated">
            <a:extLst>
              <a:ext uri="{FF2B5EF4-FFF2-40B4-BE49-F238E27FC236}">
                <a16:creationId xmlns:a16="http://schemas.microsoft.com/office/drawing/2014/main" id="{4E32E5B9-D859-3718-AF90-E90D527E5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8" y="0"/>
            <a:ext cx="6781802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3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EBE88-A31D-1593-C81E-7A0F221E7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685800"/>
            <a:ext cx="4076699" cy="2551922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Trinicular</a:t>
            </a:r>
            <a:r>
              <a:rPr lang="en-US" sz="3200" b="1" dirty="0"/>
              <a:t> led microscope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0FBDF-6106-B9D4-4290-FD51FE1B0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3237722"/>
            <a:ext cx="4166119" cy="2934477"/>
          </a:xfrm>
        </p:spPr>
        <p:txBody>
          <a:bodyPr>
            <a:normAutofit/>
          </a:bodyPr>
          <a:lstStyle/>
          <a:p>
            <a:r>
              <a:rPr lang="en-US" sz="2000" b="1" dirty="0"/>
              <a:t>Approximately: $1700.00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PLEASE HELP</a:t>
            </a:r>
          </a:p>
          <a:p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Zelle: info@ngemba.org</a:t>
            </a:r>
          </a:p>
          <a:p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CashApp</a:t>
            </a:r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: $</a:t>
            </a:r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ngembageorgia</a:t>
            </a:r>
            <a:endParaRPr lang="en-US" sz="2000" i="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i="0" dirty="0">
                <a:latin typeface="Aharoni" panose="02010803020104030203" pitchFamily="2" charset="-79"/>
                <a:cs typeface="Aharoni" panose="02010803020104030203" pitchFamily="2" charset="-79"/>
              </a:rPr>
              <a:t>Venmo: @Ngemba-CulturalAssociation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8" name="Picture 3" descr="A web of dots connected">
            <a:extLst>
              <a:ext uri="{FF2B5EF4-FFF2-40B4-BE49-F238E27FC236}">
                <a16:creationId xmlns:a16="http://schemas.microsoft.com/office/drawing/2014/main" id="{D6C287D5-2031-E49E-627D-1D4D77CB4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93" r="17455" b="1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  <p:pic>
        <p:nvPicPr>
          <p:cNvPr id="6" name="Picture 5" descr="A machine on the counter&#10;&#10;Description automatically generated with low confidence">
            <a:extLst>
              <a:ext uri="{FF2B5EF4-FFF2-40B4-BE49-F238E27FC236}">
                <a16:creationId xmlns:a16="http://schemas.microsoft.com/office/drawing/2014/main" id="{38903D25-C65A-32EF-48BF-C63944479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8" y="-10"/>
            <a:ext cx="6781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79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EBE88-A31D-1593-C81E-7A0F221E7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685800"/>
            <a:ext cx="4076699" cy="2551922"/>
          </a:xfrm>
        </p:spPr>
        <p:txBody>
          <a:bodyPr>
            <a:normAutofit/>
          </a:bodyPr>
          <a:lstStyle/>
          <a:p>
            <a:r>
              <a:rPr lang="en-US" sz="3200" b="1" dirty="0"/>
              <a:t>Anesthesia machine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0FBDF-6106-B9D4-4290-FD51FE1B0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3237722"/>
            <a:ext cx="4166119" cy="2934477"/>
          </a:xfrm>
        </p:spPr>
        <p:txBody>
          <a:bodyPr>
            <a:normAutofit/>
          </a:bodyPr>
          <a:lstStyle/>
          <a:p>
            <a:r>
              <a:rPr lang="en-US" sz="2000" b="1" dirty="0"/>
              <a:t>Approximately: $10,000.00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PLEASE HELP</a:t>
            </a:r>
          </a:p>
          <a:p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Zelle: info@ngemba.org</a:t>
            </a:r>
          </a:p>
          <a:p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CashApp</a:t>
            </a:r>
            <a:r>
              <a:rPr lang="en-US" sz="2000" i="0" dirty="0">
                <a:latin typeface="Aharoni" panose="02010803020104030203" pitchFamily="2" charset="-79"/>
                <a:cs typeface="Aharoni" panose="02010803020104030203" pitchFamily="2" charset="-79"/>
              </a:rPr>
              <a:t>: $</a:t>
            </a:r>
            <a:r>
              <a:rPr lang="en-US" sz="2000" i="0" dirty="0" err="1">
                <a:latin typeface="Aharoni" panose="02010803020104030203" pitchFamily="2" charset="-79"/>
                <a:cs typeface="Aharoni" panose="02010803020104030203" pitchFamily="2" charset="-79"/>
              </a:rPr>
              <a:t>ngembageorgia</a:t>
            </a:r>
            <a:endParaRPr lang="en-US" sz="2000" i="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i="0" dirty="0">
                <a:latin typeface="Aharoni" panose="02010803020104030203" pitchFamily="2" charset="-79"/>
                <a:cs typeface="Aharoni" panose="02010803020104030203" pitchFamily="2" charset="-79"/>
              </a:rPr>
              <a:t>Venmo: @Ngemba-CulturalAssociation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8" name="Picture 3" descr="A web of dots connected">
            <a:extLst>
              <a:ext uri="{FF2B5EF4-FFF2-40B4-BE49-F238E27FC236}">
                <a16:creationId xmlns:a16="http://schemas.microsoft.com/office/drawing/2014/main" id="{D6C287D5-2031-E49E-627D-1D4D77CB4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93" r="17455" b="1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  <p:pic>
        <p:nvPicPr>
          <p:cNvPr id="5" name="Picture 4" descr="A picture containing indoor, floor, appliance, kitchen appliance&#10;&#10;Description automatically generated">
            <a:extLst>
              <a:ext uri="{FF2B5EF4-FFF2-40B4-BE49-F238E27FC236}">
                <a16:creationId xmlns:a16="http://schemas.microsoft.com/office/drawing/2014/main" id="{40C1875A-3514-A861-9A9C-EA292055D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8" y="-10"/>
            <a:ext cx="678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1718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5E8"/>
      </a:lt2>
      <a:accent1>
        <a:srgbClr val="D19651"/>
      </a:accent1>
      <a:accent2>
        <a:srgbClr val="A9A64F"/>
      </a:accent2>
      <a:accent3>
        <a:srgbClr val="90AB63"/>
      </a:accent3>
      <a:accent4>
        <a:srgbClr val="66B253"/>
      </a:accent4>
      <a:accent5>
        <a:srgbClr val="58B46B"/>
      </a:accent5>
      <a:accent6>
        <a:srgbClr val="53B28E"/>
      </a:accent6>
      <a:hlink>
        <a:srgbClr val="6283AA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313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Aharoni</vt:lpstr>
      <vt:lpstr>Arial</vt:lpstr>
      <vt:lpstr>Gill Sans MT</vt:lpstr>
      <vt:lpstr>Goudy Old Style</vt:lpstr>
      <vt:lpstr>ClassicFrameVTI</vt:lpstr>
      <vt:lpstr>Baby incubator</vt:lpstr>
      <vt:lpstr>Gynecological examination table</vt:lpstr>
      <vt:lpstr>Ultrasound machine with probes</vt:lpstr>
      <vt:lpstr>Baby incubator</vt:lpstr>
      <vt:lpstr>Infant warmer with basinet</vt:lpstr>
      <vt:lpstr>Ultrasound machines with probes</vt:lpstr>
      <vt:lpstr>An iv pole</vt:lpstr>
      <vt:lpstr>Trinicular led microscope</vt:lpstr>
      <vt:lpstr>Anesthesia machine</vt:lpstr>
      <vt:lpstr>Ultrasound machines with probes</vt:lpstr>
      <vt:lpstr>Hill-room bed</vt:lpstr>
      <vt:lpstr>Electrosurgical unit</vt:lpstr>
      <vt:lpstr>autoclave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Law Office</dc:creator>
  <cp:lastModifiedBy>The Law Office</cp:lastModifiedBy>
  <cp:revision>1</cp:revision>
  <dcterms:created xsi:type="dcterms:W3CDTF">2023-04-28T01:08:32Z</dcterms:created>
  <dcterms:modified xsi:type="dcterms:W3CDTF">2023-04-28T22:05:23Z</dcterms:modified>
</cp:coreProperties>
</file>